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notesMasterIdLst>
    <p:notesMasterId r:id="rId13"/>
  </p:notesMasterIdLst>
  <p:sldIdLst>
    <p:sldId id="256" r:id="rId12"/>
  </p:sldIdLst>
  <p:sldSz cx="32404050" cy="43206988"/>
  <p:notesSz cx="10018713" cy="68865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0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mover o slide</a:t>
            </a: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Clique para editar o formato de notas</a:t>
            </a:r>
          </a:p>
        </p:txBody>
      </p:sp>
      <p:sp>
        <p:nvSpPr>
          <p:cNvPr id="6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&lt;cabeçalho&gt;</a:t>
            </a:r>
          </a:p>
        </p:txBody>
      </p:sp>
      <p:sp>
        <p:nvSpPr>
          <p:cNvPr id="68" name="PlaceHolder 4"/>
          <p:cNvSpPr>
            <a:spLocks noGrp="1"/>
          </p:cNvSpPr>
          <p:nvPr>
            <p:ph type="dt" idx="12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69" name="PlaceHolder 5"/>
          <p:cNvSpPr>
            <a:spLocks noGrp="1"/>
          </p:cNvSpPr>
          <p:nvPr>
            <p:ph type="ftr" idx="13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70" name="PlaceHolder 6"/>
          <p:cNvSpPr>
            <a:spLocks noGrp="1"/>
          </p:cNvSpPr>
          <p:nvPr>
            <p:ph type="sldNum" idx="14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9854AB0E-476B-41DC-A1E1-2C54A162E03D}" type="slidenum"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67;p1:notes"/>
          <p:cNvSpPr/>
          <p:nvPr/>
        </p:nvSpPr>
        <p:spPr>
          <a:xfrm>
            <a:off x="5678640" y="6543720"/>
            <a:ext cx="4335120" cy="33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DF5EE1EC-7167-4330-8640-4708FE4B7D24}" type="slidenum">
              <a:rPr lang="pt-BR" sz="13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1</a:t>
            </a:fld>
            <a:endParaRPr lang="pt-BR" sz="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Google Shape;68;p1:notes"/>
          <p:cNvSpPr/>
          <p:nvPr/>
        </p:nvSpPr>
        <p:spPr>
          <a:xfrm>
            <a:off x="5678640" y="6543720"/>
            <a:ext cx="4336560" cy="339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DBC6FEC3-C9BA-4B66-96C5-08DDDA9AA64A}" type="slidenum">
              <a:rPr lang="pt-BR" sz="13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1</a:t>
            </a:fld>
            <a:endParaRPr lang="pt-BR" sz="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Google Shape;69;p1:notes"/>
          <p:cNvSpPr/>
          <p:nvPr/>
        </p:nvSpPr>
        <p:spPr>
          <a:xfrm>
            <a:off x="5678640" y="6543720"/>
            <a:ext cx="4338360" cy="34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C9CA5327-9254-4699-936F-09C1AAC0D098}" type="slidenum">
              <a:rPr lang="pt-BR" sz="13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1</a:t>
            </a:fld>
            <a:endParaRPr lang="pt-BR" sz="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Google Shape;70;p1:notes"/>
          <p:cNvSpPr/>
          <p:nvPr/>
        </p:nvSpPr>
        <p:spPr>
          <a:xfrm>
            <a:off x="5678640" y="6543720"/>
            <a:ext cx="4341600" cy="344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D2824C55-0184-4954-8155-80F0843D40F8}" type="slidenum">
              <a:rPr lang="pt-BR" sz="13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1</a:t>
            </a:fld>
            <a:endParaRPr lang="pt-BR" sz="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1775" y="515938"/>
            <a:ext cx="1936750" cy="2584450"/>
          </a:xfrm>
          <a:prstGeom prst="rect">
            <a:avLst/>
          </a:prstGeom>
          <a:ln w="0">
            <a:noFill/>
          </a:ln>
        </p:spPr>
      </p:sp>
      <p:sp>
        <p:nvSpPr>
          <p:cNvPr id="89" name="Google Shape;72;p1:notes"/>
          <p:cNvSpPr/>
          <p:nvPr/>
        </p:nvSpPr>
        <p:spPr>
          <a:xfrm>
            <a:off x="1336680" y="3271680"/>
            <a:ext cx="7345080" cy="310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336680" y="3271680"/>
            <a:ext cx="7340400" cy="309384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t">
            <a:noAutofit/>
          </a:bodyPr>
          <a:lstStyle/>
          <a:p>
            <a:pPr marL="216000" indent="-21600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A3208342-E61E-44D6-86F6-9624F1328C32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1620000" y="10110240"/>
            <a:ext cx="14231160" cy="2505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16563240" y="10110240"/>
            <a:ext cx="14231160" cy="2505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7B55922-9A0E-45FE-8DE5-BECC3272B337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66827A1-A12E-4415-AE08-9A668F786440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1620000" y="10110240"/>
            <a:ext cx="29162880" cy="2505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D4F444A-BD5C-412A-AD53-55F9E08023C3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1620000" y="10110240"/>
            <a:ext cx="29162880" cy="2505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EFBFD3-A443-4F6D-86A0-6763C66D18B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263F28C0-A7A6-4D3C-B5E6-288CD46F8CFC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238F27D-0B66-4A9D-B6D7-2647E7266E73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0CB658D-8241-436F-8E83-878D1C43EA2A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38CDDED6-D983-486A-8DFF-E13EC2E1FC24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7688453-F89B-4D7F-973B-25E6FB0FA41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F3A40E0-847B-4954-A99E-0AF81508DFC2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4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C9EA4203-0B28-4D68-A83F-7B0611D241E2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52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419200" y="1995480"/>
            <a:ext cx="27558720" cy="108914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ctr">
            <a:noAutofit/>
          </a:bodyPr>
          <a:lstStyle/>
          <a:p>
            <a:pPr indent="0">
              <a:buNone/>
            </a:pPr>
            <a:r>
              <a:rPr lang="pt-BR" sz="22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2419200" y="12477600"/>
            <a:ext cx="13703040" cy="364676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6274880" y="12477600"/>
            <a:ext cx="13703040" cy="364676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sldNum" idx="10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57EF874D-831E-429A-A130-3214320C732F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61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211480" y="10771200"/>
            <a:ext cx="27947520" cy="1797336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b">
            <a:noAutofit/>
          </a:bodyPr>
          <a:lstStyle/>
          <a:p>
            <a:pPr indent="0">
              <a:buNone/>
            </a:pPr>
            <a:r>
              <a:rPr lang="pt-BR" sz="60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2211480" y="28914840"/>
            <a:ext cx="27947520" cy="94514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64" name="PlaceHolder 3"/>
          <p:cNvSpPr>
            <a:spLocks noGrp="1"/>
          </p:cNvSpPr>
          <p:nvPr>
            <p:ph type="sldNum" idx="11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9A01501B-3FBB-4CA0-AFBA-B189E68D6852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4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419200" y="1995480"/>
            <a:ext cx="27558720" cy="108914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ctr">
            <a:noAutofit/>
          </a:bodyPr>
          <a:lstStyle/>
          <a:p>
            <a:pPr indent="0">
              <a:buNone/>
            </a:pPr>
            <a:r>
              <a:rPr lang="pt-BR" sz="22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2419200" y="12477600"/>
            <a:ext cx="27558720" cy="364676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sldNum" idx="2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EDBBE0F5-9F73-4FEC-87B5-B2447737242B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11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051440" y="7070760"/>
            <a:ext cx="24302520" cy="1504296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b">
            <a:noAutofit/>
          </a:bodyPr>
          <a:lstStyle/>
          <a:p>
            <a:pPr indent="0">
              <a:buNone/>
            </a:pPr>
            <a:r>
              <a:rPr lang="pt-BR" sz="60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sldNum" idx="3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4C630278-67B1-40CA-A131-E91814C10D4D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 rot="5400000">
            <a:off x="3058200" y="22025880"/>
            <a:ext cx="46950120" cy="688932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ctr">
            <a:noAutofit/>
          </a:bodyPr>
          <a:lstStyle/>
          <a:p>
            <a:pPr indent="0">
              <a:buNone/>
            </a:pPr>
            <a:r>
              <a:rPr lang="pt-BR" sz="22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 rot="5400000">
            <a:off x="-10796760" y="15212160"/>
            <a:ext cx="46950120" cy="2051640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20" name="PlaceHolder 3"/>
          <p:cNvSpPr>
            <a:spLocks noGrp="1"/>
          </p:cNvSpPr>
          <p:nvPr>
            <p:ph type="sldNum" idx="4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04295C31-D29A-4C07-9F1C-8F242E72952C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22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419200" y="1995480"/>
            <a:ext cx="27558720" cy="108914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ctr">
            <a:noAutofit/>
          </a:bodyPr>
          <a:lstStyle/>
          <a:p>
            <a:pPr indent="0">
              <a:buNone/>
            </a:pPr>
            <a:r>
              <a:rPr lang="pt-BR" sz="22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 rot="5400000">
            <a:off x="-2034720" y="16931880"/>
            <a:ext cx="36467640" cy="2755872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25" name="PlaceHolder 3"/>
          <p:cNvSpPr>
            <a:spLocks noGrp="1"/>
          </p:cNvSpPr>
          <p:nvPr>
            <p:ph type="sldNum" idx="5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C023A9C-4646-484D-A753-EE36CE7DE71F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27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232000" y="2879640"/>
            <a:ext cx="10450080" cy="1008180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b">
            <a:noAutofit/>
          </a:bodyPr>
          <a:lstStyle/>
          <a:p>
            <a:pPr indent="0">
              <a:buNone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3776480" y="6221520"/>
            <a:ext cx="16403400" cy="3070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2232000" y="12961800"/>
            <a:ext cx="10450080" cy="2401380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31" name="PlaceHolder 4"/>
          <p:cNvSpPr>
            <a:spLocks noGrp="1"/>
          </p:cNvSpPr>
          <p:nvPr>
            <p:ph type="sldNum" idx="6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A4AA22F5-B142-4A4B-B81C-C732C24C543F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33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232000" y="2879640"/>
            <a:ext cx="10450080" cy="1008180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b">
            <a:noAutofit/>
          </a:bodyPr>
          <a:lstStyle/>
          <a:p>
            <a:pPr indent="0">
              <a:buNone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3776480" y="6221520"/>
            <a:ext cx="16403400" cy="3070332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232000" y="12961800"/>
            <a:ext cx="10450080" cy="2401380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37" name="PlaceHolder 4"/>
          <p:cNvSpPr>
            <a:spLocks noGrp="1"/>
          </p:cNvSpPr>
          <p:nvPr>
            <p:ph type="sldNum" idx="7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286CEFA7-3CCB-4574-8660-B7218A527290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39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419200" y="1995480"/>
            <a:ext cx="27558720" cy="108914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ctr">
            <a:noAutofit/>
          </a:bodyPr>
          <a:lstStyle/>
          <a:p>
            <a:pPr indent="0">
              <a:buNone/>
            </a:pPr>
            <a:r>
              <a:rPr lang="pt-BR" sz="22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sldNum" idx="8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6DA448B8-596E-4B0A-9813-43899635EA25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16;p1"/>
          <p:cNvSpPr/>
          <p:nvPr/>
        </p:nvSpPr>
        <p:spPr>
          <a:xfrm>
            <a:off x="2419200" y="39362040"/>
            <a:ext cx="674820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44" name="Google Shape;17;p1"/>
          <p:cNvSpPr/>
          <p:nvPr/>
        </p:nvSpPr>
        <p:spPr>
          <a:xfrm>
            <a:off x="11082240" y="39362040"/>
            <a:ext cx="10239120" cy="28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232000" y="2300400"/>
            <a:ext cx="27947520" cy="83516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ctr">
            <a:noAutofit/>
          </a:bodyPr>
          <a:lstStyle/>
          <a:p>
            <a:pPr indent="0">
              <a:buNone/>
            </a:pPr>
            <a:r>
              <a:rPr lang="pt-BR" sz="22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2232000" y="10591920"/>
            <a:ext cx="13707720" cy="51908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b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2232000" y="15782760"/>
            <a:ext cx="13707720" cy="2321352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16405200" y="10591920"/>
            <a:ext cx="13774320" cy="519084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b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16405200" y="15782760"/>
            <a:ext cx="13774320" cy="2321352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1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50" name="PlaceHolder 6"/>
          <p:cNvSpPr>
            <a:spLocks noGrp="1"/>
          </p:cNvSpPr>
          <p:nvPr>
            <p:ph type="sldNum" idx="9"/>
          </p:nvPr>
        </p:nvSpPr>
        <p:spPr>
          <a:xfrm>
            <a:off x="23236200" y="39362040"/>
            <a:ext cx="6741720" cy="2879280"/>
          </a:xfrm>
          <a:prstGeom prst="rect">
            <a:avLst/>
          </a:prstGeom>
          <a:noFill/>
          <a:ln w="0">
            <a:noFill/>
          </a:ln>
        </p:spPr>
        <p:txBody>
          <a:bodyPr lIns="471600" tIns="235800" rIns="471600" bIns="2358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EBBCE4D5-E5E6-4960-86F4-589FF50D9B88}" type="slidenum">
              <a:rPr lang="pt-BR" sz="28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‹nº›</a:t>
            </a:fld>
            <a:endParaRPr lang="pt-BR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7;p13"/>
          <p:cNvSpPr/>
          <p:nvPr/>
        </p:nvSpPr>
        <p:spPr>
          <a:xfrm>
            <a:off x="-32400" y="-95760"/>
            <a:ext cx="32559840" cy="43302240"/>
          </a:xfrm>
          <a:prstGeom prst="rect">
            <a:avLst/>
          </a:prstGeom>
          <a:noFill/>
          <a:ln w="190425" cap="sq">
            <a:solidFill>
              <a:srgbClr val="0070C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2800" b="0" strike="noStrike" spc="-1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73" name="Google Shape;75;p13"/>
          <p:cNvSpPr/>
          <p:nvPr/>
        </p:nvSpPr>
        <p:spPr>
          <a:xfrm>
            <a:off x="863640" y="9819720"/>
            <a:ext cx="14423760" cy="963360"/>
          </a:xfrm>
          <a:prstGeom prst="rect">
            <a:avLst/>
          </a:prstGeom>
          <a:solidFill>
            <a:srgbClr val="F2F2F2"/>
          </a:solidFill>
          <a:ln w="76300" cap="sq">
            <a:solidFill>
              <a:srgbClr val="D9D9D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360" tIns="45360" rIns="90360" bIns="4536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54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INTRODUÇÃO</a:t>
            </a:r>
            <a:r>
              <a:rPr lang="pt-BR" sz="4800" b="1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Google Shape;76;p13"/>
          <p:cNvSpPr/>
          <p:nvPr/>
        </p:nvSpPr>
        <p:spPr>
          <a:xfrm>
            <a:off x="17305920" y="26715240"/>
            <a:ext cx="14333040" cy="863280"/>
          </a:xfrm>
          <a:prstGeom prst="rect">
            <a:avLst/>
          </a:prstGeom>
          <a:solidFill>
            <a:srgbClr val="F2F2F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360" tIns="45360" rIns="90360" bIns="4536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54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CONCLUSÕES</a:t>
            </a:r>
            <a:endParaRPr lang="pt-BR" sz="5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Google Shape;78;p13"/>
          <p:cNvSpPr/>
          <p:nvPr/>
        </p:nvSpPr>
        <p:spPr>
          <a:xfrm>
            <a:off x="863640" y="20647800"/>
            <a:ext cx="14352120" cy="917280"/>
          </a:xfrm>
          <a:prstGeom prst="rect">
            <a:avLst/>
          </a:prstGeom>
          <a:solidFill>
            <a:srgbClr val="F2F2F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360" tIns="45360" rIns="90360" bIns="4536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54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METODOLOGIA</a:t>
            </a:r>
            <a:endParaRPr lang="pt-BR" sz="5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Google Shape;79;p13"/>
          <p:cNvSpPr/>
          <p:nvPr/>
        </p:nvSpPr>
        <p:spPr>
          <a:xfrm>
            <a:off x="863640" y="6062400"/>
            <a:ext cx="30611520" cy="2878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040" tIns="52200" rIns="104040" bIns="52200" anchor="t">
            <a:sp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pt-BR" sz="5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Autor Apresentador</a:t>
            </a:r>
            <a:r>
              <a:rPr lang="pt-BR" sz="5400" b="1" strike="noStrike" spc="-1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pt-BR" sz="5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pt-BR" sz="5400" b="1" strike="noStrike" spc="-1" dirty="0">
                <a:solidFill>
                  <a:srgbClr val="000000"/>
                </a:solidFill>
                <a:latin typeface="Times New Roman"/>
                <a:ea typeface="Book Antiqua"/>
              </a:rPr>
              <a:t>Autor</a:t>
            </a:r>
            <a:r>
              <a:rPr lang="pt-BR" sz="5400" b="1" strike="noStrike" spc="-1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pt-BR" sz="5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Autor </a:t>
            </a:r>
            <a:r>
              <a:rPr lang="pt-BR" sz="5400" b="1" strike="noStrike" spc="-1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pt-BR" sz="5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,Autor</a:t>
            </a:r>
            <a:r>
              <a:rPr lang="pt-BR" sz="5400" b="1" strike="noStrike" spc="-1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pt-BR" sz="5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pt-BR" sz="54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pt-BR" sz="3200" b="0" i="1" strike="noStrike" spc="-1" dirty="0">
                <a:solidFill>
                  <a:schemeClr val="dk1"/>
                </a:solidFill>
                <a:latin typeface="Times New Roman"/>
                <a:ea typeface="Times New Roman"/>
              </a:rPr>
              <a:t>1 Técnico em Agropecuária, Aluno do Curso de Medicina Veterinária, IFSULDEMINAS/Campus Muzambinho.</a:t>
            </a:r>
            <a:endParaRPr lang="pt-BR" sz="3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pt-BR" sz="3200" b="0" i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2 Coordenador do Curso Técnico em Meio Ambiente – EAD, Doutor em Promoção da Saúde, IFSULDEMINAS/Campus Muzambinho.</a:t>
            </a:r>
            <a:endParaRPr lang="pt-BR" sz="3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pt-BR" sz="3200" b="0" i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3 Professor do Curso Técnico em Agropecuária, Doutor em Promoção da Saúde, IFSULDEMINAS/Campus Muzambinho. </a:t>
            </a:r>
            <a:endParaRPr lang="pt-BR" sz="3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pt-BR" sz="3200" b="0" i="1" strike="noStrike" spc="-1" dirty="0">
                <a:solidFill>
                  <a:schemeClr val="dk1"/>
                </a:solidFill>
                <a:latin typeface="Times New Roman"/>
                <a:ea typeface="Times New Roman"/>
              </a:rPr>
              <a:t>4 Professora de Biologia, Mestra, Universidade Federal de Alfenas – UNIFAL.  </a:t>
            </a:r>
            <a:endParaRPr lang="pt-BR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Google Shape;80;p13"/>
          <p:cNvSpPr/>
          <p:nvPr/>
        </p:nvSpPr>
        <p:spPr>
          <a:xfrm>
            <a:off x="863640" y="3958200"/>
            <a:ext cx="30611520" cy="1035000"/>
          </a:xfrm>
          <a:prstGeom prst="rect">
            <a:avLst/>
          </a:prstGeom>
          <a:solidFill>
            <a:srgbClr val="FDFDB9">
              <a:alpha val="29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9880" tIns="60120" rIns="119880" bIns="6012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60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TITULO DO TRABALHO</a:t>
            </a:r>
            <a:endParaRPr lang="pt-BR" sz="6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Google Shape;81;p13"/>
          <p:cNvSpPr/>
          <p:nvPr/>
        </p:nvSpPr>
        <p:spPr>
          <a:xfrm>
            <a:off x="838800" y="33095160"/>
            <a:ext cx="14334840" cy="882360"/>
          </a:xfrm>
          <a:prstGeom prst="rect">
            <a:avLst/>
          </a:prstGeom>
          <a:solidFill>
            <a:srgbClr val="F2F2F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360" tIns="45360" rIns="90360" bIns="4536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54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RESULTADOS</a:t>
            </a:r>
            <a:endParaRPr lang="pt-BR" sz="5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Google Shape;84;p13"/>
          <p:cNvSpPr/>
          <p:nvPr/>
        </p:nvSpPr>
        <p:spPr>
          <a:xfrm>
            <a:off x="17305920" y="30692880"/>
            <a:ext cx="14333040" cy="860040"/>
          </a:xfrm>
          <a:prstGeom prst="rect">
            <a:avLst/>
          </a:prstGeom>
          <a:solidFill>
            <a:srgbClr val="F2F2F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360" tIns="45360" rIns="90360" bIns="4536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54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REFERÊNCIAS</a:t>
            </a:r>
            <a:endParaRPr lang="pt-BR" sz="5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Google Shape;86;p13"/>
          <p:cNvSpPr/>
          <p:nvPr/>
        </p:nvSpPr>
        <p:spPr>
          <a:xfrm>
            <a:off x="863640" y="18087480"/>
            <a:ext cx="14423760" cy="963360"/>
          </a:xfrm>
          <a:prstGeom prst="rect">
            <a:avLst/>
          </a:prstGeom>
          <a:solidFill>
            <a:srgbClr val="F2F2F2"/>
          </a:solidFill>
          <a:ln w="76300" cap="sq">
            <a:solidFill>
              <a:srgbClr val="D9D9D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360" tIns="45360" rIns="90360" bIns="4536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54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OBJETIVO</a:t>
            </a:r>
            <a:r>
              <a:rPr lang="pt-BR" sz="4800" b="1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pt-BR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Google Shape;87;p13"/>
          <p:cNvSpPr/>
          <p:nvPr/>
        </p:nvSpPr>
        <p:spPr>
          <a:xfrm>
            <a:off x="863640" y="11013840"/>
            <a:ext cx="14423760" cy="7063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15000"/>
              </a:lnSpc>
              <a:tabLst>
                <a:tab pos="0" algn="l"/>
              </a:tabLst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Google Shape;88;p13"/>
          <p:cNvSpPr/>
          <p:nvPr/>
        </p:nvSpPr>
        <p:spPr>
          <a:xfrm>
            <a:off x="843840" y="18899640"/>
            <a:ext cx="14423760" cy="1767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Google Shape;89;p13"/>
          <p:cNvSpPr/>
          <p:nvPr/>
        </p:nvSpPr>
        <p:spPr>
          <a:xfrm>
            <a:off x="838800" y="21745080"/>
            <a:ext cx="14333040" cy="11063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" name="Imagem 4" descr="Texto&#10;&#10;Descrição gerada automaticamente">
            <a:extLst>
              <a:ext uri="{FF2B5EF4-FFF2-40B4-BE49-F238E27FC236}">
                <a16:creationId xmlns:a16="http://schemas.microsoft.com/office/drawing/2014/main" id="{23476889-808D-467A-9134-FA886412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39" y="681692"/>
            <a:ext cx="12330231" cy="23786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</TotalTime>
  <Words>94</Words>
  <Application>Microsoft Office PowerPoint</Application>
  <PresentationFormat>Personalizar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11</vt:i4>
      </vt:variant>
      <vt:variant>
        <vt:lpstr>Títulos de slides</vt:lpstr>
      </vt:variant>
      <vt:variant>
        <vt:i4>1</vt:i4>
      </vt:variant>
    </vt:vector>
  </HeadingPairs>
  <TitlesOfParts>
    <vt:vector size="16" baseType="lpstr">
      <vt:lpstr>Arial</vt:lpstr>
      <vt:lpstr>Symbol</vt:lpstr>
      <vt:lpstr>Times New Roman</vt:lpstr>
      <vt:lpstr>Wingdings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Suporte</dc:creator>
  <dc:description/>
  <cp:lastModifiedBy>GSC - Design</cp:lastModifiedBy>
  <cp:revision>22</cp:revision>
  <dcterms:modified xsi:type="dcterms:W3CDTF">2024-08-01T18:43:08Z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Personalizar</vt:lpwstr>
  </property>
  <property fmtid="{D5CDD505-2E9C-101B-9397-08002B2CF9AE}" pid="4" name="Slides">
    <vt:i4>1</vt:i4>
  </property>
</Properties>
</file>